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48" r:id="rId3"/>
  </p:sldMasterIdLst>
  <p:notesMasterIdLst>
    <p:notesMasterId r:id="rId74"/>
  </p:notesMasterIdLst>
  <p:sldIdLst>
    <p:sldId id="256" r:id="rId4"/>
    <p:sldId id="257" r:id="rId5"/>
    <p:sldId id="258" r:id="rId6"/>
    <p:sldId id="259" r:id="rId7"/>
    <p:sldId id="260" r:id="rId8"/>
    <p:sldId id="317" r:id="rId9"/>
    <p:sldId id="318" r:id="rId10"/>
    <p:sldId id="319" r:id="rId11"/>
    <p:sldId id="261" r:id="rId12"/>
    <p:sldId id="262" r:id="rId13"/>
    <p:sldId id="267" r:id="rId14"/>
    <p:sldId id="268" r:id="rId15"/>
    <p:sldId id="264" r:id="rId16"/>
    <p:sldId id="265" r:id="rId17"/>
    <p:sldId id="266" r:id="rId18"/>
    <p:sldId id="352" r:id="rId19"/>
    <p:sldId id="320" r:id="rId20"/>
    <p:sldId id="273" r:id="rId21"/>
    <p:sldId id="321" r:id="rId22"/>
    <p:sldId id="275" r:id="rId23"/>
    <p:sldId id="322" r:id="rId24"/>
    <p:sldId id="277" r:id="rId25"/>
    <p:sldId id="323" r:id="rId26"/>
    <p:sldId id="279" r:id="rId27"/>
    <p:sldId id="324" r:id="rId28"/>
    <p:sldId id="283" r:id="rId29"/>
    <p:sldId id="325" r:id="rId30"/>
    <p:sldId id="329" r:id="rId31"/>
    <p:sldId id="336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31" r:id="rId40"/>
    <p:sldId id="338" r:id="rId41"/>
    <p:sldId id="337" r:id="rId42"/>
    <p:sldId id="340" r:id="rId43"/>
    <p:sldId id="339" r:id="rId44"/>
    <p:sldId id="342" r:id="rId45"/>
    <p:sldId id="341" r:id="rId46"/>
    <p:sldId id="330" r:id="rId47"/>
    <p:sldId id="346" r:id="rId48"/>
    <p:sldId id="345" r:id="rId49"/>
    <p:sldId id="344" r:id="rId50"/>
    <p:sldId id="343" r:id="rId51"/>
    <p:sldId id="351" r:id="rId52"/>
    <p:sldId id="350" r:id="rId53"/>
    <p:sldId id="349" r:id="rId54"/>
    <p:sldId id="348" r:id="rId55"/>
    <p:sldId id="347" r:id="rId56"/>
    <p:sldId id="332" r:id="rId57"/>
    <p:sldId id="368" r:id="rId58"/>
    <p:sldId id="367" r:id="rId59"/>
    <p:sldId id="366" r:id="rId60"/>
    <p:sldId id="365" r:id="rId61"/>
    <p:sldId id="364" r:id="rId62"/>
    <p:sldId id="363" r:id="rId63"/>
    <p:sldId id="362" r:id="rId64"/>
    <p:sldId id="361" r:id="rId65"/>
    <p:sldId id="360" r:id="rId66"/>
    <p:sldId id="359" r:id="rId67"/>
    <p:sldId id="358" r:id="rId68"/>
    <p:sldId id="357" r:id="rId69"/>
    <p:sldId id="356" r:id="rId70"/>
    <p:sldId id="355" r:id="rId71"/>
    <p:sldId id="354" r:id="rId72"/>
    <p:sldId id="353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52"/>
            <p14:sldId id="320"/>
            <p14:sldId id="273"/>
            <p14:sldId id="321"/>
            <p14:sldId id="275"/>
            <p14:sldId id="322"/>
            <p14:sldId id="277"/>
            <p14:sldId id="323"/>
            <p14:sldId id="279"/>
            <p14:sldId id="324"/>
            <p14:sldId id="283"/>
            <p14:sldId id="325"/>
            <p14:sldId id="329"/>
            <p14:sldId id="336"/>
            <p14:sldId id="369"/>
            <p14:sldId id="370"/>
            <p14:sldId id="371"/>
            <p14:sldId id="372"/>
            <p14:sldId id="373"/>
            <p14:sldId id="374"/>
            <p14:sldId id="375"/>
            <p14:sldId id="331"/>
            <p14:sldId id="338"/>
            <p14:sldId id="337"/>
            <p14:sldId id="340"/>
            <p14:sldId id="339"/>
            <p14:sldId id="342"/>
            <p14:sldId id="341"/>
            <p14:sldId id="330"/>
            <p14:sldId id="346"/>
            <p14:sldId id="345"/>
            <p14:sldId id="344"/>
            <p14:sldId id="343"/>
            <p14:sldId id="351"/>
            <p14:sldId id="350"/>
            <p14:sldId id="349"/>
            <p14:sldId id="348"/>
            <p14:sldId id="347"/>
            <p14:sldId id="332"/>
            <p14:sldId id="368"/>
            <p14:sldId id="367"/>
            <p14:sldId id="366"/>
            <p14:sldId id="365"/>
            <p14:sldId id="364"/>
            <p14:sldId id="363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746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31A4-3D50-4E20-AD5D-1ABAE074CF2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C88D-C49E-4E60-802C-62FCEF6E42D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6882-BEC4-420E-9DD0-BA31160B06E5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6E12-DFDF-460F-8ED6-AC7ABFBC5DA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1CF8-73CC-434D-9C1F-BDF3D4E1F91A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3A02-F098-4EAF-8CB3-92E9D5C46C2D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C5C8-0324-4C6E-93CA-BFE9462D7D2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5385-4FA3-4F91-A008-F5593F34F4F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7A3-55A0-498B-9400-BD78D2CADF6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4507-8EA6-4D66-A350-09854D5ABE39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02F1-EC5F-4537-8D02-DF55B6ECBA46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82-E46E-4EFA-A78C-10A6403030B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5DE5-66E1-4290-9EA9-3D18B12C587B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4634-CC7E-433D-9EE3-1DA0EB91226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15AD-00AB-442E-BA22-102E3E0E751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7266-13CE-4924-ADBF-CE1C0873847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4849-913D-4C86-B759-67A951987A34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1B48-B375-4BD0-B2EE-1729655096B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4B87-8A45-4C2E-88AC-E4818F655D27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6C30-CDDB-42AD-B17A-D3B3A86912AF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24FF-CC12-4BA7-A21F-2F0F459BACF2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1B48-13F6-430E-B6E6-6012F10951D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8419B-D921-4DC8-A753-BFFD16D4B7AB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81859-7DF6-482B-88D4-F5314BBAC03E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4.90:7080/project02/gr2_lhj/main2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9343" y="6248285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4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C82DAE-7843-4DE8-92A2-F4005D16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7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요구사항 정의서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5690489-1278-4CC2-984A-B0419CA8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7675"/>
            <a:ext cx="10515600" cy="3869321"/>
          </a:xfr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A03A46B-F404-461B-AD45-577FDB94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1" y="2657557"/>
            <a:ext cx="10232857" cy="328746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4D06A72A-324E-4C78-992E-182D41F8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0" y="4988916"/>
            <a:ext cx="11325725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195801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7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/>
              <a:t>회원 종류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7" y="1268084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" y="2034396"/>
            <a:ext cx="3133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2050" idx="3"/>
          </p:cNvCxnSpPr>
          <p:nvPr/>
        </p:nvCxnSpPr>
        <p:spPr>
          <a:xfrm>
            <a:off x="3496305" y="3101196"/>
            <a:ext cx="246124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496305" y="3101196"/>
            <a:ext cx="516784" cy="12033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507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90"/>
          </a:xfrm>
        </p:spPr>
        <p:txBody>
          <a:bodyPr/>
          <a:lstStyle/>
          <a:p>
            <a:r>
              <a:rPr lang="ko-KR" altLang="en-US"/>
              <a:t>가이드 회원 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8" y="1373577"/>
            <a:ext cx="8173403" cy="486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7" y="2003305"/>
            <a:ext cx="29051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28" y="2846267"/>
            <a:ext cx="29432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8" y="4211129"/>
            <a:ext cx="304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28" idx="3"/>
          </p:cNvCxnSpPr>
          <p:nvPr/>
        </p:nvCxnSpPr>
        <p:spPr>
          <a:xfrm>
            <a:off x="3906902" y="2851030"/>
            <a:ext cx="941143" cy="10481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30" idx="3"/>
          </p:cNvCxnSpPr>
          <p:nvPr/>
        </p:nvCxnSpPr>
        <p:spPr>
          <a:xfrm flipV="1">
            <a:off x="4229818" y="4321834"/>
            <a:ext cx="618227" cy="65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9" idx="1"/>
          </p:cNvCxnSpPr>
          <p:nvPr/>
        </p:nvCxnSpPr>
        <p:spPr>
          <a:xfrm flipH="1">
            <a:off x="5486400" y="3698755"/>
            <a:ext cx="1646028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29" idx="1"/>
          </p:cNvCxnSpPr>
          <p:nvPr/>
        </p:nvCxnSpPr>
        <p:spPr>
          <a:xfrm flipH="1">
            <a:off x="6161479" y="3698755"/>
            <a:ext cx="970949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5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890" y="119271"/>
            <a:ext cx="2527540" cy="1666397"/>
          </a:xfrm>
        </p:spPr>
        <p:txBody>
          <a:bodyPr/>
          <a:lstStyle/>
          <a:p>
            <a:r>
              <a:rPr lang="ko-KR" altLang="en-US" dirty="0"/>
              <a:t>가이드 회원가입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92" y="86264"/>
            <a:ext cx="6339027" cy="66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9" y="388280"/>
            <a:ext cx="4296938" cy="106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1" y="1688620"/>
            <a:ext cx="3009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" y="4161859"/>
            <a:ext cx="4974207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1" y="388280"/>
            <a:ext cx="1743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2943661"/>
            <a:ext cx="3942812" cy="4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3078" idx="2"/>
          </p:cNvCxnSpPr>
          <p:nvPr/>
        </p:nvCxnSpPr>
        <p:spPr>
          <a:xfrm flipH="1">
            <a:off x="3459192" y="1112180"/>
            <a:ext cx="187447" cy="5764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5" idx="1"/>
          </p:cNvCxnSpPr>
          <p:nvPr/>
        </p:nvCxnSpPr>
        <p:spPr>
          <a:xfrm flipH="1">
            <a:off x="5218981" y="923072"/>
            <a:ext cx="20985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676181" y="923072"/>
            <a:ext cx="16413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075" idx="1"/>
          </p:cNvCxnSpPr>
          <p:nvPr/>
        </p:nvCxnSpPr>
        <p:spPr>
          <a:xfrm flipH="1">
            <a:off x="6167887" y="923072"/>
            <a:ext cx="1149612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742693" y="2545870"/>
            <a:ext cx="1816508" cy="606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76" idx="1"/>
          </p:cNvCxnSpPr>
          <p:nvPr/>
        </p:nvCxnSpPr>
        <p:spPr>
          <a:xfrm flipH="1">
            <a:off x="8203721" y="2545870"/>
            <a:ext cx="355480" cy="12756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076" idx="1"/>
          </p:cNvCxnSpPr>
          <p:nvPr/>
        </p:nvCxnSpPr>
        <p:spPr>
          <a:xfrm flipH="1">
            <a:off x="6952891" y="2545870"/>
            <a:ext cx="1606310" cy="1499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077" idx="0"/>
          </p:cNvCxnSpPr>
          <p:nvPr/>
        </p:nvCxnSpPr>
        <p:spPr>
          <a:xfrm flipV="1">
            <a:off x="2659092" y="3657600"/>
            <a:ext cx="2232085" cy="504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080" idx="0"/>
          </p:cNvCxnSpPr>
          <p:nvPr/>
        </p:nvCxnSpPr>
        <p:spPr>
          <a:xfrm flipV="1">
            <a:off x="2143395" y="2424023"/>
            <a:ext cx="515697" cy="5196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9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9D85C8-E028-49DE-B778-6392E0EB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164599"/>
            <a:ext cx="2584785" cy="17366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가이드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회원정보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수정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5835078-27FA-4698-A268-BFA20C0C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0" y="201362"/>
            <a:ext cx="8350522" cy="64468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4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F61D7C8-0771-4ECB-924E-66436007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91" y="372310"/>
            <a:ext cx="9764519" cy="6106444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EDBD2-26D6-4D4F-A7B4-9793FB7D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60425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 로그인</a:t>
            </a:r>
            <a:endParaRPr lang="ko-KR" altLang="en-US" dirty="0"/>
          </a:p>
        </p:txBody>
      </p:sp>
      <p:pic>
        <p:nvPicPr>
          <p:cNvPr id="6" name="그림 6" descr="개체, 시계, 공, 측정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80A3E52-6C4F-4AB6-ADF0-437E982A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607706"/>
            <a:ext cx="6272463" cy="59985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88C0304E-8088-4CCE-AF20-A3F980425B4D}"/>
              </a:ext>
            </a:extLst>
          </p:cNvPr>
          <p:cNvCxnSpPr/>
          <p:nvPr/>
        </p:nvCxnSpPr>
        <p:spPr>
          <a:xfrm>
            <a:off x="5320701" y="3184045"/>
            <a:ext cx="1775065" cy="7188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0792CB8-D36E-4300-AD87-D66A2C4F7CB5}"/>
              </a:ext>
            </a:extLst>
          </p:cNvPr>
          <p:cNvCxnSpPr>
            <a:cxnSpLocks/>
          </p:cNvCxnSpPr>
          <p:nvPr/>
        </p:nvCxnSpPr>
        <p:spPr>
          <a:xfrm>
            <a:off x="5339751" y="3174520"/>
            <a:ext cx="774940" cy="737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81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1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xmlns="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9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591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441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1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0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371929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7172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659" name="이미지" descr="이미지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rot="16200000" flipH="1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2" name="이미지" descr="이미지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rot="5400000" flipH="1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rot="2502788" flipH="1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240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73971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9685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5188867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9918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395467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37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74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90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5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88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1442264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8278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9383697" cy="4107192"/>
            <a:chOff x="1633491" y="1438183"/>
            <a:chExt cx="9383697" cy="41071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xmlns="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D9968001-54EB-4EB0-B9E4-D48F1187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065" y="4743765"/>
              <a:ext cx="6850123" cy="80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9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5DCDD5-531A-42B6-9363-3F523BE0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3" y="3045040"/>
            <a:ext cx="10205849" cy="1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672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33947C0-2E1B-4797-98ED-3A398F51A4D6}"/>
              </a:ext>
            </a:extLst>
          </p:cNvPr>
          <p:cNvSpPr/>
          <p:nvPr/>
        </p:nvSpPr>
        <p:spPr>
          <a:xfrm>
            <a:off x="8297167" y="4589756"/>
            <a:ext cx="731424" cy="435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626E4B24-37C3-4D98-94F7-A6296A39C445}"/>
              </a:ext>
            </a:extLst>
          </p:cNvPr>
          <p:cNvGrpSpPr/>
          <p:nvPr/>
        </p:nvGrpSpPr>
        <p:grpSpPr>
          <a:xfrm>
            <a:off x="1880264" y="1708814"/>
            <a:ext cx="9714961" cy="3098444"/>
            <a:chOff x="1880264" y="1708814"/>
            <a:chExt cx="9714961" cy="30984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xmlns="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xmlns="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E37CDC4A-6996-46A1-BCAA-6104225C9651}"/>
                </a:ext>
              </a:extLst>
            </p:cNvPr>
            <p:cNvGrpSpPr/>
            <p:nvPr/>
          </p:nvGrpSpPr>
          <p:grpSpPr>
            <a:xfrm>
              <a:off x="1880264" y="2088105"/>
              <a:ext cx="4944165" cy="1433341"/>
              <a:chOff x="3623917" y="2114738"/>
              <a:chExt cx="4944165" cy="143334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8484D210-3BB1-4D9E-B7E6-E237EA56F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917" y="3309921"/>
                <a:ext cx="4944165" cy="23815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4676F5AA-3FEB-4675-B5B0-6785604C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917" y="2114738"/>
                <a:ext cx="3115110" cy="981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0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527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7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329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F092C54-85E0-42F1-8196-588C23DC01CB}"/>
              </a:ext>
            </a:extLst>
          </p:cNvPr>
          <p:cNvGrpSpPr/>
          <p:nvPr/>
        </p:nvGrpSpPr>
        <p:grpSpPr>
          <a:xfrm>
            <a:off x="824640" y="923278"/>
            <a:ext cx="10432249" cy="5780462"/>
            <a:chOff x="576062" y="408373"/>
            <a:chExt cx="11615938" cy="62099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6F6F7099-C8BC-4EDE-9FEF-E51D5FA8108B}"/>
                </a:ext>
              </a:extLst>
            </p:cNvPr>
            <p:cNvGrpSpPr/>
            <p:nvPr/>
          </p:nvGrpSpPr>
          <p:grpSpPr>
            <a:xfrm>
              <a:off x="576062" y="408373"/>
              <a:ext cx="11039876" cy="6209930"/>
              <a:chOff x="576062" y="408373"/>
              <a:chExt cx="11039876" cy="620993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8D5E5954-F061-4125-9581-F4951BBD3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062" y="408373"/>
                <a:ext cx="11039876" cy="620993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CE1181D0-D76C-4971-ACFE-BE70C1FDB319}"/>
                  </a:ext>
                </a:extLst>
              </p:cNvPr>
              <p:cNvSpPr/>
              <p:nvPr/>
            </p:nvSpPr>
            <p:spPr>
              <a:xfrm>
                <a:off x="9490231" y="1189609"/>
                <a:ext cx="603682" cy="3284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D0DCCAA0-2263-4342-9666-2CAFACFCA96A}"/>
                  </a:ext>
                </a:extLst>
              </p:cNvPr>
              <p:cNvSpPr/>
              <p:nvPr/>
            </p:nvSpPr>
            <p:spPr>
              <a:xfrm>
                <a:off x="3002132" y="1705992"/>
                <a:ext cx="683581" cy="3906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35097E75-EC18-4742-B320-C0A1E9D15F82}"/>
                  </a:ext>
                </a:extLst>
              </p:cNvPr>
              <p:cNvSpPr/>
              <p:nvPr/>
            </p:nvSpPr>
            <p:spPr>
              <a:xfrm>
                <a:off x="9706253" y="1544714"/>
                <a:ext cx="387660" cy="2293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09F407D1-8C68-42B1-8497-1A54348570D1}"/>
                  </a:ext>
                </a:extLst>
              </p:cNvPr>
              <p:cNvSpPr/>
              <p:nvPr/>
            </p:nvSpPr>
            <p:spPr>
              <a:xfrm>
                <a:off x="5950999" y="5921406"/>
                <a:ext cx="1195526" cy="399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8FEFB13A-7BDC-4A2A-A271-934BFFD9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166" y="803489"/>
              <a:ext cx="3830834" cy="3203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1D94F96-D6C7-4394-865D-71C48AB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192" y="5010914"/>
              <a:ext cx="4829747" cy="7137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68B5D26A-AC85-4776-9FFC-BA007C54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713" y="1493047"/>
              <a:ext cx="3785542" cy="13612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39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DD694F6-E29A-4F4A-B72F-A0E42334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2" y="2897058"/>
            <a:ext cx="7275823" cy="19907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0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BFFA2A9-DE28-4A80-97A6-C715A981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43" y="2736785"/>
            <a:ext cx="3648034" cy="184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B36E835-93C8-4B08-9971-65E3A260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3" y="3066108"/>
            <a:ext cx="5385359" cy="1843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6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38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50D6FD0-1959-4937-AB47-4C37BBD0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12" y="2893230"/>
            <a:ext cx="4045314" cy="2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6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474176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3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058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2723</Words>
  <Application>Microsoft Office PowerPoint</Application>
  <PresentationFormat>와이드스크린</PresentationFormat>
  <Paragraphs>979</Paragraphs>
  <Slides>70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Malgun Gothic</vt:lpstr>
      <vt:lpstr>Malgun Gothic</vt:lpstr>
      <vt:lpstr>Arial</vt:lpstr>
      <vt:lpstr>Helvetica</vt:lpstr>
      <vt:lpstr>Wingdings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화면 설계 및 화면 구현 현황  김현태</vt:lpstr>
      <vt:lpstr>PowerPoint 프레젠테이션</vt:lpstr>
      <vt:lpstr>회원 종류 선택</vt:lpstr>
      <vt:lpstr>PowerPoint 프레젠테이션</vt:lpstr>
      <vt:lpstr>가이드 회원 로그인</vt:lpstr>
      <vt:lpstr>PowerPoint 프레젠테이션</vt:lpstr>
      <vt:lpstr>가이드 회원가입</vt:lpstr>
      <vt:lpstr>PowerPoint 프레젠테이션</vt:lpstr>
      <vt:lpstr>가이드 회원정보 수정</vt:lpstr>
      <vt:lpstr>PowerPoint 프레젠테이션</vt:lpstr>
      <vt:lpstr>일반 회원 로그인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507-07</cp:lastModifiedBy>
  <cp:revision>172</cp:revision>
  <dcterms:created xsi:type="dcterms:W3CDTF">2020-01-15T12:55:20Z</dcterms:created>
  <dcterms:modified xsi:type="dcterms:W3CDTF">2020-01-30T08:31:04Z</dcterms:modified>
</cp:coreProperties>
</file>